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479"/>
    <a:srgbClr val="009900"/>
    <a:srgbClr val="CCFFCC"/>
    <a:srgbClr val="65FFFF"/>
    <a:srgbClr val="CCFFFF"/>
    <a:srgbClr val="99FF99"/>
    <a:srgbClr val="99FFCC"/>
    <a:srgbClr val="FF9900"/>
    <a:srgbClr val="E8F9E7"/>
    <a:srgbClr val="A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6" autoAdjust="0"/>
    <p:restoredTop sz="91423" autoAdjust="0"/>
  </p:normalViewPr>
  <p:slideViewPr>
    <p:cSldViewPr snapToGrid="0">
      <p:cViewPr varScale="1">
        <p:scale>
          <a:sx n="44" d="100"/>
          <a:sy n="44" d="100"/>
        </p:scale>
        <p:origin x="2244" y="4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FE99-2742-4ABB-B61D-64D2AAB83399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FCEBC-BFB2-4D20-B223-00039FAC91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34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FCEBC-BFB2-4D20-B223-00039FAC91C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46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98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3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43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87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76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26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19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15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6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9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E0D6-590C-4B86-B2F9-53730EC8B5F6}" type="datetimeFigureOut">
              <a:rPr lang="tr-TR" smtClean="0"/>
              <a:t>29.1.2020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B5DD-32F4-49EE-92A6-9BC31181D7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62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4000">
              <a:srgbClr val="CCFFFF"/>
            </a:gs>
            <a:gs pos="64000">
              <a:schemeClr val="accent5">
                <a:lumMod val="20000"/>
                <a:lumOff val="80000"/>
              </a:schemeClr>
            </a:gs>
            <a:gs pos="96629">
              <a:schemeClr val="bg1"/>
            </a:gs>
            <a:gs pos="81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81582A0D-20FE-4E53-99E3-46481DF0EC43}"/>
              </a:ext>
            </a:extLst>
          </p:cNvPr>
          <p:cNvSpPr/>
          <p:nvPr/>
        </p:nvSpPr>
        <p:spPr>
          <a:xfrm>
            <a:off x="0" y="8571730"/>
            <a:ext cx="9601200" cy="2876550"/>
          </a:xfrm>
          <a:prstGeom prst="rect">
            <a:avLst/>
          </a:prstGeom>
          <a:solidFill>
            <a:srgbClr val="033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ikdörtgen 34">
            <a:extLst>
              <a:ext uri="{FF2B5EF4-FFF2-40B4-BE49-F238E27FC236}">
                <a16:creationId xmlns="" xmlns:a16="http://schemas.microsoft.com/office/drawing/2014/main" id="{3AE1BF3D-8E6D-4A97-A779-AA2BDCBE8A9D}"/>
              </a:ext>
            </a:extLst>
          </p:cNvPr>
          <p:cNvSpPr/>
          <p:nvPr/>
        </p:nvSpPr>
        <p:spPr>
          <a:xfrm>
            <a:off x="0" y="11448280"/>
            <a:ext cx="9601200" cy="57600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Metin kutusu 42">
            <a:extLst>
              <a:ext uri="{FF2B5EF4-FFF2-40B4-BE49-F238E27FC236}">
                <a16:creationId xmlns="" xmlns:a16="http://schemas.microsoft.com/office/drawing/2014/main" id="{A67146ED-A38C-4414-8693-880E968A3BDB}"/>
              </a:ext>
            </a:extLst>
          </p:cNvPr>
          <p:cNvSpPr txBox="1"/>
          <p:nvPr/>
        </p:nvSpPr>
        <p:spPr>
          <a:xfrm>
            <a:off x="0" y="522818"/>
            <a:ext cx="9601200" cy="707886"/>
          </a:xfrm>
          <a:prstGeom prst="rect">
            <a:avLst/>
          </a:prstGeom>
          <a:solidFill>
            <a:srgbClr val="03347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000" b="1" spc="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SAKARYA UYGULAMALI BİLİMLER ÜNİVERSİTESİ</a:t>
            </a:r>
          </a:p>
        </p:txBody>
      </p:sp>
      <p:sp>
        <p:nvSpPr>
          <p:cNvPr id="53" name="Metin kutusu 52">
            <a:extLst>
              <a:ext uri="{FF2B5EF4-FFF2-40B4-BE49-F238E27FC236}">
                <a16:creationId xmlns="" xmlns:a16="http://schemas.microsoft.com/office/drawing/2014/main" id="{02BC6C27-4762-47AE-9B4D-98D5DF292611}"/>
              </a:ext>
            </a:extLst>
          </p:cNvPr>
          <p:cNvSpPr txBox="1"/>
          <p:nvPr/>
        </p:nvSpPr>
        <p:spPr>
          <a:xfrm>
            <a:off x="164484" y="9164687"/>
            <a:ext cx="72324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tr-T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ŞUBAT 2020, Pazartesi 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Saat: 11:00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Kongre Merkezi Salon-1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Esentepe Kampüsü </a:t>
            </a:r>
            <a:r>
              <a:rPr lang="tr-TR" sz="2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Serdivan</a:t>
            </a:r>
            <a:r>
              <a:rPr lang="tr-TR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SAKARYA</a:t>
            </a:r>
            <a:endParaRPr lang="tr-TR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2793290" y="11868332"/>
            <a:ext cx="2489699" cy="644305"/>
            <a:chOff x="5276277" y="11973972"/>
            <a:chExt cx="2578188" cy="718177"/>
          </a:xfrm>
        </p:grpSpPr>
        <p:sp>
          <p:nvSpPr>
            <p:cNvPr id="56" name="Metin kutusu 4"/>
            <p:cNvSpPr txBox="1"/>
            <p:nvPr/>
          </p:nvSpPr>
          <p:spPr>
            <a:xfrm>
              <a:off x="5307818" y="11973972"/>
              <a:ext cx="2546647" cy="307744"/>
            </a:xfrm>
            <a:prstGeom prst="rect">
              <a:avLst/>
            </a:prstGeom>
            <a:noFill/>
          </p:spPr>
          <p:txBody>
            <a:bodyPr wrap="square" lIns="91407" tIns="45704" rIns="91407" bIns="45704" rtlCol="0">
              <a:spAutoFit/>
            </a:bodyPr>
            <a:lstStyle>
              <a:defPPr>
                <a:defRPr lang="tr-TR"/>
              </a:defPPr>
              <a:lvl1pPr marL="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85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7970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19548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59397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19924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3909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78944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18793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tr-TR" sz="1400" b="1" dirty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https://</a:t>
              </a:r>
              <a:r>
                <a:rPr lang="tr-TR" sz="1400" b="1" dirty="0" smtClean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tf.subu.edu.tr</a:t>
              </a:r>
              <a:endParaRPr lang="tr-TR" sz="1400" b="1" dirty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Metin kutusu 4"/>
            <p:cNvSpPr txBox="1"/>
            <p:nvPr/>
          </p:nvSpPr>
          <p:spPr>
            <a:xfrm>
              <a:off x="5276277" y="12245905"/>
              <a:ext cx="2546647" cy="446244"/>
            </a:xfrm>
            <a:prstGeom prst="rect">
              <a:avLst/>
            </a:prstGeom>
            <a:noFill/>
          </p:spPr>
          <p:txBody>
            <a:bodyPr wrap="square" lIns="91407" tIns="45704" rIns="91407" bIns="45704" rtlCol="0">
              <a:spAutoFit/>
            </a:bodyPr>
            <a:lstStyle>
              <a:defPPr>
                <a:defRPr lang="tr-TR"/>
              </a:defPPr>
              <a:lvl1pPr marL="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85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79700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19548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559397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19924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839095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478944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118793" algn="l" defTabSz="1279700" rtl="0" eaLnBrk="1" latinLnBrk="0" hangingPunct="1">
                <a:defRPr sz="2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tr-TR" sz="1400" b="1" dirty="0" smtClean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</a:t>
              </a:r>
              <a:r>
                <a:rPr lang="tr-TR" sz="1400" b="1" dirty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knoloji@subu.e</a:t>
              </a:r>
              <a:r>
                <a:rPr lang="tr-TR" sz="1400" b="1" dirty="0" smtClean="0">
                  <a:solidFill>
                    <a:srgbClr val="03347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du.tr</a:t>
              </a:r>
              <a:endParaRPr lang="tr-TR" sz="1400" b="1" dirty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r"/>
              <a:endParaRPr lang="tr-TR" sz="9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" name="Dikdörtgen 3"/>
          <p:cNvSpPr/>
          <p:nvPr/>
        </p:nvSpPr>
        <p:spPr>
          <a:xfrm>
            <a:off x="0" y="2199646"/>
            <a:ext cx="960911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algn="ctr"/>
            <a:r>
              <a:rPr lang="tr-TR" sz="25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İLK </a:t>
            </a:r>
            <a:r>
              <a:rPr lang="tr-TR" sz="25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</a:t>
            </a:r>
          </a:p>
          <a:p>
            <a:pPr marL="72000" algn="ctr"/>
            <a:endParaRPr lang="tr-TR" sz="2500" b="1" dirty="0" smtClean="0">
              <a:solidFill>
                <a:srgbClr val="03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2000" algn="ctr"/>
            <a:r>
              <a:rPr lang="tr-TR" sz="25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«TÜRKİYE’DE ULAŞTIRMA VE YERLİLEŞTİRME VİZYONU»</a:t>
            </a:r>
          </a:p>
        </p:txBody>
      </p:sp>
      <p:sp>
        <p:nvSpPr>
          <p:cNvPr id="45" name="Metin kutusu 44">
            <a:extLst>
              <a:ext uri="{FF2B5EF4-FFF2-40B4-BE49-F238E27FC236}">
                <a16:creationId xmlns="" xmlns:a16="http://schemas.microsoft.com/office/drawing/2014/main" id="{CCC5A07F-FD75-4B61-9330-A8645F3A9E46}"/>
              </a:ext>
            </a:extLst>
          </p:cNvPr>
          <p:cNvSpPr txBox="1"/>
          <p:nvPr/>
        </p:nvSpPr>
        <p:spPr>
          <a:xfrm>
            <a:off x="3723529" y="4290105"/>
            <a:ext cx="611777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Konuşmacı</a:t>
            </a:r>
          </a:p>
          <a:p>
            <a:pPr algn="ctr"/>
            <a:endParaRPr lang="tr-TR" sz="1000" b="1" dirty="0" smtClean="0">
              <a:solidFill>
                <a:srgbClr val="03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b="1" dirty="0" smtClean="0">
              <a:solidFill>
                <a:srgbClr val="0334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800" b="1" dirty="0" smtClean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İsa APAYDIN</a:t>
            </a:r>
          </a:p>
          <a:p>
            <a:pPr algn="ctr"/>
            <a:r>
              <a:rPr lang="tr-TR" sz="2400" b="1" dirty="0" smtClean="0">
                <a:solidFill>
                  <a:srgbClr val="033479"/>
                </a:solidFill>
              </a:rPr>
              <a:t>TCDD Eski Genel </a:t>
            </a:r>
            <a:r>
              <a:rPr lang="tr-TR" sz="2400" b="1" dirty="0">
                <a:solidFill>
                  <a:srgbClr val="033479"/>
                </a:solidFill>
              </a:rPr>
              <a:t>Müdürü</a:t>
            </a:r>
          </a:p>
        </p:txBody>
      </p:sp>
      <p:sp>
        <p:nvSpPr>
          <p:cNvPr id="40" name="Dikdörtgen 39"/>
          <p:cNvSpPr/>
          <p:nvPr/>
        </p:nvSpPr>
        <p:spPr>
          <a:xfrm flipV="1">
            <a:off x="0" y="8514889"/>
            <a:ext cx="9601200" cy="58779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kdörtgen 22"/>
          <p:cNvSpPr/>
          <p:nvPr/>
        </p:nvSpPr>
        <p:spPr>
          <a:xfrm flipV="1">
            <a:off x="0" y="1227328"/>
            <a:ext cx="9601200" cy="216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0" y="497737"/>
            <a:ext cx="9601200" cy="216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ttps://www.subu.edu.tr/timthumb.php?src=https://www.subu.edu.tr/sites/subu.edu.tr/image/SUBU_LOGO_4.png&amp;w=8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8" y="11644384"/>
            <a:ext cx="2581072" cy="103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400531" y="11746793"/>
            <a:ext cx="399288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/>
              <a:t>https://</a:t>
            </a:r>
            <a:r>
              <a:rPr lang="tr-TR" sz="1400" dirty="0" smtClean="0"/>
              <a:t>twitter.com/TeknolojiSubu</a:t>
            </a:r>
          </a:p>
          <a:p>
            <a:r>
              <a:rPr lang="tr-TR" sz="1400" dirty="0"/>
              <a:t>https://www.facebook.com/subuteknolojifakultesi</a:t>
            </a:r>
            <a:r>
              <a:rPr lang="tr-TR" sz="1400" dirty="0" smtClean="0"/>
              <a:t>/</a:t>
            </a:r>
          </a:p>
          <a:p>
            <a:r>
              <a:rPr lang="tr-TR" sz="1400" dirty="0"/>
              <a:t>https://www.instagram.com/teknolojifakultesisubu/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16" y="4342608"/>
            <a:ext cx="3486552" cy="3486552"/>
          </a:xfrm>
          <a:prstGeom prst="rect">
            <a:avLst/>
          </a:prstGeom>
        </p:spPr>
      </p:pic>
      <p:pic>
        <p:nvPicPr>
          <p:cNvPr id="1036" name="Picture 12" descr="global transporta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15" y="6487318"/>
            <a:ext cx="2832100" cy="19016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4963" y="8871209"/>
            <a:ext cx="2953972" cy="18238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8" name="Picture 24" descr="https://geospatialmedia.s3.amazonaws.com/wp-content/uploads/2018/05/hyperq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717" y="7562250"/>
            <a:ext cx="2987135" cy="199204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170512" y="1429825"/>
            <a:ext cx="513474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300" b="1" dirty="0">
                <a:solidFill>
                  <a:srgbClr val="03347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TEKNOLOJİ FAKÜLTESİ</a:t>
            </a:r>
          </a:p>
        </p:txBody>
      </p:sp>
    </p:spTree>
    <p:extLst>
      <p:ext uri="{BB962C8B-B14F-4D97-AF65-F5344CB8AC3E}">
        <p14:creationId xmlns:p14="http://schemas.microsoft.com/office/powerpoint/2010/main" val="14745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</TotalTime>
  <Words>55</Words>
  <Application>Microsoft Office PowerPoint</Application>
  <PresentationFormat>A3 Kağıt (297x420 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WINDIWS 8</cp:lastModifiedBy>
  <cp:revision>84</cp:revision>
  <dcterms:created xsi:type="dcterms:W3CDTF">2017-10-17T19:22:58Z</dcterms:created>
  <dcterms:modified xsi:type="dcterms:W3CDTF">2020-01-29T12:31:21Z</dcterms:modified>
</cp:coreProperties>
</file>